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979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298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23505975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9163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421019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59221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smtClean="0"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696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82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6362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6868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smtClean="0"/>
              <a:t>11/3/2022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216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4523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73682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8570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smtClean="0"/>
              <a:t>11/3/2022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838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014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9674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  <p:sldLayoutId id="2147483680" r:id="rId12"/>
    <p:sldLayoutId id="2147483681" r:id="rId13"/>
    <p:sldLayoutId id="2147483682" r:id="rId14"/>
    <p:sldLayoutId id="2147483683" r:id="rId15"/>
    <p:sldLayoutId id="2147483684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microsoft.com/pt-BR/download/details.aspx?id=45520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sz="11500" dirty="0" smtClean="0"/>
              <a:t>ADGU</a:t>
            </a:r>
            <a:endParaRPr lang="pt-BR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r>
              <a:rPr lang="pt-BR" sz="3600" dirty="0" smtClean="0"/>
              <a:t>Active Directory Group Updater</a:t>
            </a:r>
            <a:endParaRPr lang="pt-BR" sz="3600" dirty="0"/>
          </a:p>
        </p:txBody>
      </p:sp>
    </p:spTree>
    <p:extLst>
      <p:ext uri="{BB962C8B-B14F-4D97-AF65-F5344CB8AC3E}">
        <p14:creationId xmlns:p14="http://schemas.microsoft.com/office/powerpoint/2010/main" val="4276359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000"/>
    </mc:Choice>
    <mc:Fallback xmlns="">
      <p:transition spd="slow" advTm="6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4800" dirty="0" smtClean="0"/>
              <a:t>Função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sz="2400" dirty="0" smtClean="0"/>
              <a:t>Realiza a adição de usuários recem criados à grupos do Active Directory, definidos por arquivo de controle com base em seus departamentos.</a:t>
            </a:r>
          </a:p>
          <a:p>
            <a:pPr marL="0" indent="0">
              <a:buNone/>
            </a:pPr>
            <a:endParaRPr lang="pt-BR" sz="2400" dirty="0" smtClean="0"/>
          </a:p>
          <a:p>
            <a:r>
              <a:rPr lang="pt-BR" sz="2400" dirty="0" smtClean="0"/>
              <a:t>Permite a inserção de novas relações no arquivo de controle.</a:t>
            </a:r>
          </a:p>
          <a:p>
            <a:pPr marL="0" indent="0">
              <a:buNone/>
            </a:pPr>
            <a:endParaRPr lang="pt-BR" sz="2400" dirty="0" smtClean="0"/>
          </a:p>
          <a:p>
            <a:r>
              <a:rPr lang="pt-BR" sz="2400" dirty="0" smtClean="0"/>
              <a:t>Salva configurações para realizar esse procedimento de forma automática quando o computador for iniciado.</a:t>
            </a: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2049135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00"/>
    </mc:Choice>
    <mc:Fallback xmlns="">
      <p:transition spd="slow" advTm="17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Requisitos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593117"/>
            <a:ext cx="8596668" cy="3880773"/>
          </a:xfrm>
        </p:spPr>
        <p:txBody>
          <a:bodyPr>
            <a:normAutofit fontScale="92500"/>
          </a:bodyPr>
          <a:lstStyle/>
          <a:p>
            <a:r>
              <a:rPr lang="pt-BR" sz="2400" dirty="0" smtClean="0"/>
              <a:t>Arquivo CSV contendo relações Departamento x Grupo</a:t>
            </a:r>
          </a:p>
          <a:p>
            <a:pPr marL="0" indent="0">
              <a:buNone/>
            </a:pPr>
            <a:endParaRPr lang="pt-BR" sz="2400" dirty="0" smtClean="0"/>
          </a:p>
          <a:p>
            <a:pPr marL="0" indent="0">
              <a:buNone/>
            </a:pPr>
            <a:endParaRPr lang="pt-BR" sz="2400" dirty="0" smtClean="0"/>
          </a:p>
          <a:p>
            <a:pPr marL="0" indent="0">
              <a:buNone/>
            </a:pPr>
            <a:endParaRPr lang="pt-BR" sz="2400" dirty="0"/>
          </a:p>
          <a:p>
            <a:pPr marL="0" indent="0">
              <a:buNone/>
            </a:pPr>
            <a:endParaRPr lang="pt-BR" sz="2400" dirty="0" smtClean="0"/>
          </a:p>
          <a:p>
            <a:r>
              <a:rPr lang="pt-BR" sz="2400" dirty="0" smtClean="0">
                <a:hlinkClick r:id="rId2"/>
              </a:rPr>
              <a:t>Atualização Windows KB2693643 </a:t>
            </a:r>
            <a:r>
              <a:rPr lang="pt-BR" sz="2400" dirty="0" smtClean="0"/>
              <a:t>(Para clientes Windows 10)</a:t>
            </a:r>
          </a:p>
          <a:p>
            <a:pPr marL="0" indent="0">
              <a:buNone/>
            </a:pPr>
            <a:endParaRPr lang="pt-BR" sz="2400" dirty="0" smtClean="0"/>
          </a:p>
          <a:p>
            <a:r>
              <a:rPr lang="pt-BR" sz="2400" dirty="0" smtClean="0"/>
              <a:t> AD DS Service (Em clientes Windows Server)</a:t>
            </a:r>
            <a:endParaRPr lang="pt-BR" sz="2400" dirty="0"/>
          </a:p>
          <a:p>
            <a:endParaRPr lang="pt-BR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1891" y="2075717"/>
            <a:ext cx="3571875" cy="16764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55408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Instalação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Coloque o arquivo dep.csv (contendo as relações Departamento X Grupo) no mesmo diretório que o executável</a:t>
            </a:r>
          </a:p>
          <a:p>
            <a:pPr marL="0" indent="0">
              <a:buNone/>
            </a:pPr>
            <a:endParaRPr lang="pt-BR" dirty="0" smtClean="0"/>
          </a:p>
          <a:p>
            <a:r>
              <a:rPr lang="pt-BR" dirty="0" smtClean="0"/>
              <a:t>Clique duplo no executável ADGU.exe</a:t>
            </a:r>
          </a:p>
          <a:p>
            <a:pPr marL="0" indent="0">
              <a:buNone/>
            </a:pPr>
            <a:endParaRPr lang="pt-BR" dirty="0" smtClean="0"/>
          </a:p>
          <a:p>
            <a:r>
              <a:rPr lang="pt-BR" dirty="0" smtClean="0"/>
              <a:t>Insira as configurações da instalação e clique em OK</a:t>
            </a:r>
            <a:endParaRPr lang="pt-B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713" y="3817499"/>
            <a:ext cx="3743325" cy="26289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5840" y="3017399"/>
            <a:ext cx="781050" cy="8001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09824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000"/>
    </mc:Choice>
    <mc:Fallback xmlns="">
      <p:transition spd="slow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Detalhes das configurações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391" y="1385853"/>
            <a:ext cx="6807683" cy="3880773"/>
          </a:xfrm>
        </p:spPr>
        <p:txBody>
          <a:bodyPr/>
          <a:lstStyle/>
          <a:p>
            <a:r>
              <a:rPr lang="pt-BR" dirty="0" smtClean="0"/>
              <a:t>Dominio: Dominio AD DS a ser buscado</a:t>
            </a:r>
          </a:p>
          <a:p>
            <a:r>
              <a:rPr lang="pt-BR" dirty="0" smtClean="0"/>
              <a:t>Username: Usuário com permissões de edição AD</a:t>
            </a:r>
          </a:p>
          <a:p>
            <a:r>
              <a:rPr lang="pt-BR" dirty="0" smtClean="0"/>
              <a:t>Senha: Senha desse usuário</a:t>
            </a:r>
          </a:p>
          <a:p>
            <a:r>
              <a:rPr lang="pt-BR" dirty="0" smtClean="0"/>
              <a:t>DEP FILE: Arquivo CSV com relação Departamento X Grupo</a:t>
            </a:r>
          </a:p>
          <a:p>
            <a:r>
              <a:rPr lang="pt-BR" dirty="0" smtClean="0"/>
              <a:t>Diretório de instalação: Onde ficarão salvos os arquivos necessários para o funcionamento da aplicação</a:t>
            </a:r>
          </a:p>
          <a:p>
            <a:r>
              <a:rPr lang="pt-BR" dirty="0" smtClean="0"/>
              <a:t>Período de Dias: Ao buscar no AD, os usuários criados dentro desse período serão adicionados aos grupos dentro do arquivo CSV. (Na imagem o período é 3, então quando executado, o ADGU só adicionará os usuários criados nos ultimos 3 dias aos grupos indicados ao seu departamento.)</a:t>
            </a:r>
            <a:endParaRPr lang="pt-BR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5017" y="1385853"/>
            <a:ext cx="4552874" cy="3197438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4742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000"/>
    </mc:Choice>
    <mc:Fallback xmlns="">
      <p:transition spd="slow" advTm="40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Pós instalação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8488" y="1645367"/>
            <a:ext cx="8596668" cy="3880773"/>
          </a:xfrm>
        </p:spPr>
        <p:txBody>
          <a:bodyPr/>
          <a:lstStyle/>
          <a:p>
            <a:r>
              <a:rPr lang="pt-BR" dirty="0" smtClean="0"/>
              <a:t>Serão gerados no desktop os links para Desinstalar, Executar, Configurar e Adicionar relações.</a:t>
            </a:r>
          </a:p>
          <a:p>
            <a:pPr marL="0" indent="0">
              <a:buNone/>
            </a:pPr>
            <a:endParaRPr lang="pt-BR" dirty="0" smtClean="0"/>
          </a:p>
          <a:p>
            <a:r>
              <a:rPr lang="pt-BR" dirty="0" smtClean="0"/>
              <a:t>No local de instalação haverá o Executável, um arquivo criptografado de configurações e um arquivo de relações</a:t>
            </a:r>
          </a:p>
          <a:p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920" y="1542642"/>
            <a:ext cx="762000" cy="408622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3793" y="3861548"/>
            <a:ext cx="5619750" cy="93345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34314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000"/>
    </mc:Choice>
    <mc:Fallback xmlns="">
      <p:transition spd="slow" advTm="1000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Arquivo conf.cf</a:t>
            </a:r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Mantém as configurações criadas na página de configurações, de forma criptografada, para que somente o programa consiga identificar o conteúdo e utilizar para automação</a:t>
            </a:r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9433" y="3246119"/>
            <a:ext cx="6177916" cy="2659551"/>
          </a:xfrm>
          <a:prstGeom prst="rect">
            <a:avLst/>
          </a:prstGeom>
          <a:ln>
            <a:solidFill>
              <a:schemeClr val="tx2"/>
            </a:solidFill>
          </a:ln>
        </p:spPr>
      </p:pic>
    </p:spTree>
    <p:extLst>
      <p:ext uri="{BB962C8B-B14F-4D97-AF65-F5344CB8AC3E}">
        <p14:creationId xmlns:p14="http://schemas.microsoft.com/office/powerpoint/2010/main" val="14738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0"/>
    </mc:Choice>
    <mc:Fallback xmlns="">
      <p:transition spd="slow" advTm="1200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B14A540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1126" y="287305"/>
            <a:ext cx="11136923" cy="6261157"/>
          </a:xfrm>
        </p:spPr>
      </p:pic>
    </p:spTree>
    <p:extLst>
      <p:ext uri="{BB962C8B-B14F-4D97-AF65-F5344CB8AC3E}">
        <p14:creationId xmlns:p14="http://schemas.microsoft.com/office/powerpoint/2010/main" val="3708182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6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126</TotalTime>
  <Words>283</Words>
  <Application>Microsoft Office PowerPoint</Application>
  <PresentationFormat>Widescreen</PresentationFormat>
  <Paragraphs>36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</vt:lpstr>
      <vt:lpstr>ADGU</vt:lpstr>
      <vt:lpstr>Função</vt:lpstr>
      <vt:lpstr>Requisitos</vt:lpstr>
      <vt:lpstr>Instalação</vt:lpstr>
      <vt:lpstr>Detalhes das configurações</vt:lpstr>
      <vt:lpstr>Pós instalação</vt:lpstr>
      <vt:lpstr>Arquivo conf.cf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ADGU</dc:title>
  <dc:creator>Lucas Rodrigues</dc:creator>
  <cp:lastModifiedBy>Lucas Rodrigues</cp:lastModifiedBy>
  <cp:revision>8</cp:revision>
  <dcterms:created xsi:type="dcterms:W3CDTF">2022-11-03T18:43:24Z</dcterms:created>
  <dcterms:modified xsi:type="dcterms:W3CDTF">2022-11-03T20:50:46Z</dcterms:modified>
</cp:coreProperties>
</file>

<file path=docProps/thumbnail.jpeg>
</file>